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FBD44-2773-1794-3528-D0B7F3C028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D4EC74-124A-ABF0-66BB-2BC44F5781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EC27F-C292-410D-1B71-7FE9FB516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0EEF1F-5003-D519-2B01-7F5CF6365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6DF9A-90F3-9BA7-604E-E2C95C4FE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201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DAA93-EE26-2AE0-89D8-E7EE0A25C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24135-3E7E-88F5-2C67-6EA11BD75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757278-5A8B-8EA2-3FC7-64FFA73B9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C792F1-1D05-C208-43B6-17B99BDE6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AF543-ABEB-02E7-E0EE-C9CAE9DC2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318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AE142-DA09-0D3B-B8BA-BE3254C20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05CE97-AF45-6E49-96C1-B670382EAA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FF70E-CAED-A880-D284-B3BD381EF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1BAE32-C8B6-BBDE-29A9-9DEEB5715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427B1-7CE3-1861-D3BD-B21C3AF1B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544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CE3D6-7B0C-8AC5-EE76-C31D47616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6AA0C7-7731-2FEE-4526-1A6CAB2A72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1CDD60-4658-2F64-4582-4F40F46CFA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CD31DA-1051-68AF-1EE0-0A02882A5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9223B7-66B4-25A9-ACA7-5369EFD04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D98968-89E4-900C-094A-EF564CC8A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84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D8770-5B9A-E9F3-D4EC-7926BA266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70A8FB-3928-CDAA-8872-178DE2D72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79C9A0-74FC-0F17-2787-ECB78BA3A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F5A8AB-CF44-DA51-B5C4-98CBD6A100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9E8832-76E2-468D-4C87-F8D14A8864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DF9AC6-004C-DA1F-0CAC-31C258C84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9DFB14-D69C-1C02-AF56-6937E31C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9E00B1-941D-1551-54EC-D9CC49E1F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259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71BD2-5160-2A87-BA52-F216D4650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C14194-06B1-CC85-282E-778C3B86A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CABA06-18AE-5098-5F64-1DF58F8C4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57AD1B-61B5-B096-6E24-064313F03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002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739674-F84F-2631-980B-10DD8848A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41828B-5646-3145-062A-CDE30ADD1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E1CFB5-B8B7-764D-7913-CAEF43C46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496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22C5E-A937-47F0-B420-D28FE5F68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FE475-50C5-EC95-E0A6-92B580C5EF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B1E529-D1EC-CF0C-EFD3-84015C414E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BDC6D6-8302-F844-E33A-B747AEE0F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6EA1FB-B0E2-A1C7-BA0C-38765DE43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32275C-41EE-EE68-5078-60794F8C4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73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F1238-21B4-A62E-685C-FC96F3C34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835E35-93B2-E136-ADC8-C33552F270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331778-434A-6998-802A-84E01788D3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23D589-A5EE-9121-B981-553A8B4A0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9EC76A-9DDC-09B2-1E08-29F0AA538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D717DC-F874-4EEF-2405-D80DFA5F8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549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55764-56FA-354C-B62C-2C7A1EADF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052E6-6C0A-52A4-B6BB-9AC4ECBBFD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92B56-CB04-74F3-0BB5-A7118168F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E9E40-9E11-70E8-6827-56780BC2E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AC7E3-4DE2-9EF1-2642-F792CF053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778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9D3C58-7600-AB84-4C1D-95D227E49B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900A57-A492-9A12-3874-8EDAB41360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EF21E-9E70-9692-E45B-926CC3EA5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419FC-27B1-1023-09ED-4B771CC9C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D5A47-F12E-994B-18D5-B7194FC83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01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E4EA37-3AB8-9D9E-B52F-2DC1225BA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BD325-3361-BAEB-700A-867A0CC7B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5089D-2C0F-3D4D-B1F7-4E1795C316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1D4113-2C2A-48C9-AFAB-084949EED8C1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8B96ED-2E41-19D3-E30F-245DF0EEEE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FA7CF-5713-D351-D3C4-E114A09D89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075861-95E2-45EE-AF8E-D310E3660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571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E3E72-A8AB-84B7-69C5-1159943330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Trailblazers – Eden Visit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8AF9E1-2FCF-72C9-725F-B292A1F116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Summer 2026</a:t>
            </a:r>
          </a:p>
        </p:txBody>
      </p:sp>
    </p:spTree>
    <p:extLst>
      <p:ext uri="{BB962C8B-B14F-4D97-AF65-F5344CB8AC3E}">
        <p14:creationId xmlns:p14="http://schemas.microsoft.com/office/powerpoint/2010/main" val="2842655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BD35F68-C883-77E6-20CE-6CA5143F0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88"/>
          <a:stretch>
            <a:fillRect/>
          </a:stretch>
        </p:blipFill>
        <p:spPr>
          <a:xfrm>
            <a:off x="1524000" y="801974"/>
            <a:ext cx="9144000" cy="525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782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1060E9-6868-1A52-2170-2333F450D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795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E37617-3A6B-EB4E-376B-DAD94E33D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65" y="0"/>
            <a:ext cx="70324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2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068898-A876-2545-B648-97AA2CF56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041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15FC64-7B4A-F799-76F1-9672E8DF0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997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245AAE-0A7C-97F7-A269-DBEEF2836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65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9E2988-6008-3441-E928-2C11D823D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369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2A19C7-9CA6-FA6D-BAD0-03858DA0E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89" y="0"/>
            <a:ext cx="104908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663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Trailblazers – Eden Visit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Teaching Assistant</dc:creator>
  <cp:lastModifiedBy>Teaching Assistant</cp:lastModifiedBy>
  <cp:revision>1</cp:revision>
  <dcterms:created xsi:type="dcterms:W3CDTF">2026-06-18T12:58:04Z</dcterms:created>
  <dcterms:modified xsi:type="dcterms:W3CDTF">2026-06-18T13:05:13Z</dcterms:modified>
</cp:coreProperties>
</file>